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84" autoAdjust="0"/>
    <p:restoredTop sz="94660"/>
  </p:normalViewPr>
  <p:slideViewPr>
    <p:cSldViewPr>
      <p:cViewPr varScale="1">
        <p:scale>
          <a:sx n="74" d="100"/>
          <a:sy n="74" d="100"/>
        </p:scale>
        <p:origin x="-10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749B9-CE63-4583-9500-D42543E86B5C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94013-5AEE-4630-83AB-CE99EA432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94013-5AEE-4630-83AB-CE99EA432C5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94013-5AEE-4630-83AB-CE99EA432C5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94013-5AEE-4630-83AB-CE99EA432C5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94013-5AEE-4630-83AB-CE99EA432C5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94013-5AEE-4630-83AB-CE99EA432C5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94013-5AEE-4630-83AB-CE99EA432C5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0FA48A2-89F6-48E9-9818-5266D8C36C15}" type="datetimeFigureOut">
              <a:rPr lang="en-US" smtClean="0"/>
              <a:pPr/>
              <a:t>4/11/2009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31FA6D-A50D-438C-BC66-888658B8EF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Magdalina Medina</a:t>
            </a:r>
          </a:p>
          <a:p>
            <a:r>
              <a:rPr lang="en-US" dirty="0" smtClean="0"/>
              <a:t>Industrial Engineering </a:t>
            </a:r>
          </a:p>
          <a:p>
            <a:r>
              <a:rPr lang="en-US" dirty="0" smtClean="0"/>
              <a:t>-Human Factors</a:t>
            </a:r>
          </a:p>
          <a:p>
            <a:r>
              <a:rPr lang="en-US" dirty="0" smtClean="0"/>
              <a:t>-Industrial Management Systems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Mars Robotic Curriculum using “Shared World” views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 </a:t>
            </a:r>
          </a:p>
          <a:p>
            <a:r>
              <a:rPr lang="en-US" dirty="0" smtClean="0"/>
              <a:t>Overview of Project</a:t>
            </a:r>
          </a:p>
          <a:p>
            <a:pPr lvl="1"/>
            <a:r>
              <a:rPr lang="en-US" dirty="0" err="1" smtClean="0"/>
              <a:t>iRobot</a:t>
            </a:r>
            <a:endParaRPr lang="en-US" dirty="0" smtClean="0"/>
          </a:p>
          <a:p>
            <a:pPr lvl="1"/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Goal</a:t>
            </a:r>
          </a:p>
          <a:p>
            <a:r>
              <a:rPr lang="en-US" dirty="0" smtClean="0"/>
              <a:t>Sample Workings</a:t>
            </a:r>
          </a:p>
          <a:p>
            <a:pPr lvl="1"/>
            <a:r>
              <a:rPr lang="en-US" dirty="0" smtClean="0"/>
              <a:t>Coding the </a:t>
            </a:r>
            <a:r>
              <a:rPr lang="en-US" dirty="0" err="1" smtClean="0"/>
              <a:t>iRobot</a:t>
            </a:r>
            <a:endParaRPr lang="en-US" dirty="0" smtClean="0"/>
          </a:p>
          <a:p>
            <a:pPr lvl="1"/>
            <a:r>
              <a:rPr lang="en-US" dirty="0" smtClean="0"/>
              <a:t>Student and Teacher Manuals</a:t>
            </a:r>
          </a:p>
          <a:p>
            <a:r>
              <a:rPr lang="en-US" dirty="0" smtClean="0"/>
              <a:t>Recap</a:t>
            </a:r>
            <a:endParaRPr lang="en-US" dirty="0" smtClean="0"/>
          </a:p>
          <a:p>
            <a:r>
              <a:rPr lang="en-US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iRobot</a:t>
            </a:r>
            <a:endParaRPr lang="en-US" dirty="0" smtClean="0"/>
          </a:p>
          <a:p>
            <a:pPr lvl="1"/>
            <a:r>
              <a:rPr lang="en-US" dirty="0" smtClean="0"/>
              <a:t>Open robot interface used for its functionalities to be used </a:t>
            </a:r>
            <a:r>
              <a:rPr lang="en-US" dirty="0" smtClean="0"/>
              <a:t>on </a:t>
            </a:r>
            <a:r>
              <a:rPr lang="en-US" dirty="0" smtClean="0"/>
              <a:t>Mars</a:t>
            </a:r>
          </a:p>
          <a:p>
            <a:r>
              <a:rPr lang="en-US" dirty="0" smtClean="0"/>
              <a:t>Project Purpose</a:t>
            </a:r>
          </a:p>
          <a:p>
            <a:pPr lvl="1"/>
            <a:r>
              <a:rPr lang="en-US" dirty="0" smtClean="0"/>
              <a:t>Create workable robotics </a:t>
            </a:r>
            <a:r>
              <a:rPr lang="en-US" dirty="0" smtClean="0"/>
              <a:t>curriculum introducing students to “Shared World” views</a:t>
            </a:r>
            <a:endParaRPr lang="en-US" dirty="0" smtClean="0"/>
          </a:p>
        </p:txBody>
      </p:sp>
      <p:pic>
        <p:nvPicPr>
          <p:cNvPr id="4" name="Picture 3" descr="41mRIApJQxL__AA280_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3733800"/>
            <a:ext cx="2514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smtClean="0"/>
              <a:t>Project Goals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Examples of </a:t>
            </a:r>
            <a:r>
              <a:rPr lang="en-US" dirty="0" smtClean="0"/>
              <a:t>Modules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Develop </a:t>
            </a:r>
            <a:r>
              <a:rPr lang="en-US" dirty="0" smtClean="0"/>
              <a:t>workable modules for science classes </a:t>
            </a:r>
          </a:p>
          <a:p>
            <a:pPr lvl="1"/>
            <a:r>
              <a:rPr lang="en-US" dirty="0" smtClean="0"/>
              <a:t>Introduce students to  critical and creative problem solving,  computer programming and engineering </a:t>
            </a:r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Workings</a:t>
            </a:r>
            <a:endParaRPr lang="en-US" dirty="0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438400"/>
            <a:ext cx="2957512" cy="385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of Project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1905000"/>
            <a:ext cx="8503920" cy="4194048"/>
          </a:xfrm>
        </p:spPr>
        <p:txBody>
          <a:bodyPr/>
          <a:lstStyle/>
          <a:p>
            <a:r>
              <a:rPr lang="en-US" dirty="0" smtClean="0"/>
              <a:t>10 modules developed</a:t>
            </a:r>
          </a:p>
          <a:p>
            <a:pPr lvl="1"/>
            <a:r>
              <a:rPr lang="en-US" dirty="0" smtClean="0"/>
              <a:t>From Creative and Critical thinking </a:t>
            </a:r>
            <a:r>
              <a:rPr lang="en-US" dirty="0" smtClean="0">
                <a:sym typeface="Wingdings" pitchFamily="2" charset="2"/>
              </a:rPr>
              <a:t> Terrain Mapping</a:t>
            </a:r>
            <a:endParaRPr lang="en-US" dirty="0" smtClean="0"/>
          </a:p>
          <a:p>
            <a:r>
              <a:rPr lang="en-US" dirty="0" smtClean="0"/>
              <a:t>Goals of being certified through the SETI Institute</a:t>
            </a:r>
          </a:p>
          <a:p>
            <a:pPr lvl="1"/>
            <a:r>
              <a:rPr lang="en-US" dirty="0" smtClean="0"/>
              <a:t>Incorporates  previous goals mentioned before</a:t>
            </a:r>
            <a:endParaRPr lang="en-US" dirty="0" smtClean="0"/>
          </a:p>
          <a:p>
            <a:r>
              <a:rPr lang="en-US" dirty="0" smtClean="0"/>
              <a:t>Workable interaction with the </a:t>
            </a:r>
            <a:r>
              <a:rPr lang="en-US" dirty="0" err="1" smtClean="0"/>
              <a:t>iRobot</a:t>
            </a:r>
            <a:endParaRPr lang="en-US" dirty="0" smtClean="0"/>
          </a:p>
          <a:p>
            <a:pPr lvl="1"/>
            <a:r>
              <a:rPr lang="en-US" dirty="0" smtClean="0"/>
              <a:t>Concludes a positive view of “Shared World” views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r>
              <a:rPr lang="en-US" sz="4000" dirty="0" smtClean="0"/>
              <a:t>Mars Robotic Curriculum using “Shared World” views</a:t>
            </a:r>
          </a:p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r>
              <a:rPr lang="en-US" sz="3200" dirty="0" smtClean="0"/>
              <a:t>Magdalina Medina</a:t>
            </a:r>
          </a:p>
          <a:p>
            <a:pPr algn="ctr">
              <a:buNone/>
            </a:pPr>
            <a:r>
              <a:rPr lang="en-US" sz="3200" dirty="0" smtClean="0"/>
              <a:t>Industrial Engineering </a:t>
            </a:r>
          </a:p>
          <a:p>
            <a:pPr algn="ctr">
              <a:buNone/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102</TotalTime>
  <Words>162</Words>
  <Application>Microsoft Office PowerPoint</Application>
  <PresentationFormat>On-screen Show (4:3)</PresentationFormat>
  <Paragraphs>46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Mars Robotic Curriculum using “Shared World” views</vt:lpstr>
      <vt:lpstr>Table of Contents</vt:lpstr>
      <vt:lpstr>Overview of Project</vt:lpstr>
      <vt:lpstr>Sample Workings</vt:lpstr>
      <vt:lpstr>Recap of Project</vt:lpstr>
      <vt:lpstr>Questions and Comments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Mars Robotic Curriculum using “Shared World” views</dc:title>
  <dc:creator>Magdalina</dc:creator>
  <cp:lastModifiedBy>Magdalina</cp:lastModifiedBy>
  <cp:revision>14</cp:revision>
  <dcterms:created xsi:type="dcterms:W3CDTF">2009-04-10T15:16:26Z</dcterms:created>
  <dcterms:modified xsi:type="dcterms:W3CDTF">2009-04-11T16:47:01Z</dcterms:modified>
</cp:coreProperties>
</file>